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23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0ACA-0879-440E-B5CF-B2FB6E991AD7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DFDF-3DA9-49FC-AC27-57EF2432D7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83EB-D639-4B3A-86EB-E9CDCA0559A9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9179-96C2-411B-BE66-2B5F7A3C95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4047-A746-4922-83DE-C59345FCE7B8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AD2B-A332-4470-BB6A-2C5C0A6746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4560-863A-44CD-9682-CAE33EAA9417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72C84-6DA3-4114-BD91-C2E3C40121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C254-0CDB-4C67-8972-7D74D741A680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A3B5-D47D-405F-A59A-9E0B308480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801C-AF5D-471E-9401-62799C4517BF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D7C4-8221-425B-BDC9-7A5E080EFB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F308-66BB-4921-941C-C56E0C751733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3A41-70A9-457C-B1F6-AD4FE5296A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3041-83FD-433C-A68B-B7516BFFB8E3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DDB0-BA4B-43CC-9980-298BFD6486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5AE7-DBA1-4732-ABFF-5ED8DB29B791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0438-153F-4EE4-8036-FD6B080D06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85A3-CEBA-4CEC-B2F7-8FE719CF8759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C2CDC-D618-49AF-A0A4-DCA6469A74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5887-E365-4C05-9C57-CC9C8AFD0F77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64B5-5BDA-4DF0-BC58-6A113662F8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2A4605-B818-4A40-A6AF-1290331026B5}" type="datetimeFigureOut">
              <a:rPr lang="de-DE"/>
              <a:pPr>
                <a:defRPr/>
              </a:pPr>
              <a:t>06.05.2016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CA041F-CF07-4127-8F62-B56957A4F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 l="10472" t="33878" r="54317" b="6551"/>
          <a:stretch>
            <a:fillRect/>
          </a:stretch>
        </p:blipFill>
        <p:spPr bwMode="auto">
          <a:xfrm>
            <a:off x="-296097" y="-86632"/>
            <a:ext cx="9612288" cy="562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 rot="20508025">
            <a:off x="666750" y="3827463"/>
            <a:ext cx="1506538" cy="650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/>
              <a:t>St. Valentin</a:t>
            </a:r>
          </a:p>
        </p:txBody>
      </p:sp>
      <p:sp>
        <p:nvSpPr>
          <p:cNvPr id="13318" name="Textfeld 2"/>
          <p:cNvSpPr txBox="1">
            <a:spLocks noChangeArrowheads="1"/>
          </p:cNvSpPr>
          <p:nvPr/>
        </p:nvSpPr>
        <p:spPr bwMode="auto">
          <a:xfrm>
            <a:off x="376238" y="5229225"/>
            <a:ext cx="8424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de-DE" altLang="de-DE" sz="3600" dirty="0" smtClean="0">
                <a:latin typeface="Bookman Old Style"/>
                <a:cs typeface="Arial" charset="0"/>
              </a:rPr>
              <a:t>18. </a:t>
            </a:r>
            <a:r>
              <a:rPr lang="de-DE" altLang="de-DE" sz="3600" dirty="0" err="1">
                <a:latin typeface="Bookman Old Style"/>
                <a:cs typeface="Arial" charset="0"/>
              </a:rPr>
              <a:t>Daxlander</a:t>
            </a:r>
            <a:r>
              <a:rPr lang="de-DE" altLang="de-DE" sz="3600" dirty="0">
                <a:latin typeface="Bookman Old Style"/>
                <a:cs typeface="Arial" charset="0"/>
              </a:rPr>
              <a:t> Straßenfest</a:t>
            </a:r>
          </a:p>
          <a:p>
            <a:pPr marL="342900" indent="-342900" algn="ctr"/>
            <a:r>
              <a:rPr lang="de-DE" altLang="de-DE" sz="2400" dirty="0" smtClean="0">
                <a:latin typeface="Bookman Old Style"/>
                <a:cs typeface="Arial" charset="0"/>
              </a:rPr>
              <a:t>08. </a:t>
            </a:r>
            <a:r>
              <a:rPr lang="de-DE" altLang="de-DE" sz="2400" dirty="0">
                <a:latin typeface="Bookman Old Style"/>
                <a:cs typeface="Arial" charset="0"/>
              </a:rPr>
              <a:t>– </a:t>
            </a:r>
            <a:r>
              <a:rPr lang="de-DE" altLang="de-DE" sz="2400" dirty="0" smtClean="0">
                <a:latin typeface="Bookman Old Style"/>
                <a:cs typeface="Arial" charset="0"/>
              </a:rPr>
              <a:t>09. </a:t>
            </a:r>
            <a:r>
              <a:rPr lang="de-DE" altLang="de-DE" sz="2400" dirty="0">
                <a:latin typeface="Bookman Old Style"/>
                <a:cs typeface="Arial" charset="0"/>
              </a:rPr>
              <a:t>Juli </a:t>
            </a:r>
            <a:r>
              <a:rPr lang="de-DE" altLang="de-DE" sz="2400" dirty="0" smtClean="0">
                <a:latin typeface="Bookman Old Style"/>
                <a:cs typeface="Arial" charset="0"/>
              </a:rPr>
              <a:t>2016</a:t>
            </a:r>
            <a:endParaRPr lang="de-DE" altLang="de-DE" sz="2400" dirty="0">
              <a:latin typeface="Bookman Old Style"/>
              <a:cs typeface="Arial" charset="0"/>
            </a:endParaRPr>
          </a:p>
        </p:txBody>
      </p:sp>
      <p:pic>
        <p:nvPicPr>
          <p:cNvPr id="13319" name="Picture 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9726" y="1018381"/>
            <a:ext cx="365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4413" y="1237859"/>
            <a:ext cx="412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325" y="474663"/>
            <a:ext cx="3651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0240" y="338138"/>
            <a:ext cx="365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9854" y="3522418"/>
            <a:ext cx="365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Achteck 72"/>
          <p:cNvSpPr/>
          <p:nvPr/>
        </p:nvSpPr>
        <p:spPr>
          <a:xfrm>
            <a:off x="7468847" y="526760"/>
            <a:ext cx="536614" cy="317873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4" name="Achteck 73"/>
          <p:cNvSpPr/>
          <p:nvPr/>
        </p:nvSpPr>
        <p:spPr>
          <a:xfrm>
            <a:off x="8087628" y="588962"/>
            <a:ext cx="536614" cy="317873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13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Achteck 74"/>
          <p:cNvSpPr/>
          <p:nvPr/>
        </p:nvSpPr>
        <p:spPr>
          <a:xfrm>
            <a:off x="7613216" y="228855"/>
            <a:ext cx="536616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11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Achteck 75"/>
          <p:cNvSpPr/>
          <p:nvPr/>
        </p:nvSpPr>
        <p:spPr>
          <a:xfrm>
            <a:off x="8030801" y="267096"/>
            <a:ext cx="536615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11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337" name="Picture 1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8884" y="491203"/>
            <a:ext cx="360360" cy="35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Achteck 50"/>
          <p:cNvSpPr/>
          <p:nvPr/>
        </p:nvSpPr>
        <p:spPr>
          <a:xfrm>
            <a:off x="8726831" y="676431"/>
            <a:ext cx="342233" cy="252469"/>
          </a:xfrm>
          <a:prstGeom prst="octagon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FF000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78" name="Achteck 77"/>
          <p:cNvSpPr/>
          <p:nvPr/>
        </p:nvSpPr>
        <p:spPr>
          <a:xfrm>
            <a:off x="5674851" y="1531437"/>
            <a:ext cx="536615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03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9" name="Achteck 78"/>
          <p:cNvSpPr/>
          <p:nvPr/>
        </p:nvSpPr>
        <p:spPr>
          <a:xfrm>
            <a:off x="5350524" y="1738929"/>
            <a:ext cx="536615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schemeClr val="bg1"/>
                </a:solidFill>
                <a:latin typeface="Arial Black" pitchFamily="34" charset="0"/>
              </a:rPr>
              <a:t>02</a:t>
            </a:r>
          </a:p>
        </p:txBody>
      </p:sp>
      <p:sp>
        <p:nvSpPr>
          <p:cNvPr id="81" name="Achteck 80"/>
          <p:cNvSpPr/>
          <p:nvPr/>
        </p:nvSpPr>
        <p:spPr>
          <a:xfrm>
            <a:off x="5656950" y="958147"/>
            <a:ext cx="536615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schemeClr val="bg1"/>
                </a:solidFill>
                <a:latin typeface="Arial Black" pitchFamily="34" charset="0"/>
              </a:rPr>
              <a:t>04</a:t>
            </a:r>
          </a:p>
        </p:txBody>
      </p:sp>
      <p:sp>
        <p:nvSpPr>
          <p:cNvPr id="82" name="Achteck 81"/>
          <p:cNvSpPr/>
          <p:nvPr/>
        </p:nvSpPr>
        <p:spPr>
          <a:xfrm>
            <a:off x="5981944" y="1205251"/>
            <a:ext cx="536614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schemeClr val="bg1"/>
                </a:solidFill>
                <a:latin typeface="Arial Black" pitchFamily="34" charset="0"/>
              </a:rPr>
              <a:t>05</a:t>
            </a:r>
          </a:p>
        </p:txBody>
      </p:sp>
      <p:sp>
        <p:nvSpPr>
          <p:cNvPr id="83" name="Achteck 82"/>
          <p:cNvSpPr/>
          <p:nvPr/>
        </p:nvSpPr>
        <p:spPr>
          <a:xfrm>
            <a:off x="5962601" y="600862"/>
            <a:ext cx="604095" cy="434373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solidFill>
                  <a:schemeClr val="bg1"/>
                </a:solidFill>
                <a:latin typeface="Arial Black" pitchFamily="34" charset="0"/>
              </a:rPr>
              <a:t>06</a:t>
            </a:r>
          </a:p>
        </p:txBody>
      </p:sp>
      <p:sp>
        <p:nvSpPr>
          <p:cNvPr id="84" name="Achteck 83"/>
          <p:cNvSpPr/>
          <p:nvPr/>
        </p:nvSpPr>
        <p:spPr>
          <a:xfrm>
            <a:off x="6385614" y="853307"/>
            <a:ext cx="536615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08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5" name="Achteck 84"/>
          <p:cNvSpPr/>
          <p:nvPr/>
        </p:nvSpPr>
        <p:spPr>
          <a:xfrm>
            <a:off x="4616836" y="1619931"/>
            <a:ext cx="536616" cy="317873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14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7" name="Achteck 86"/>
          <p:cNvSpPr/>
          <p:nvPr/>
        </p:nvSpPr>
        <p:spPr>
          <a:xfrm>
            <a:off x="6992653" y="611029"/>
            <a:ext cx="536614" cy="317871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Achteck 78"/>
          <p:cNvSpPr/>
          <p:nvPr/>
        </p:nvSpPr>
        <p:spPr>
          <a:xfrm>
            <a:off x="4263092" y="1872699"/>
            <a:ext cx="536615" cy="317873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16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Achteck 50"/>
          <p:cNvSpPr/>
          <p:nvPr/>
        </p:nvSpPr>
        <p:spPr>
          <a:xfrm>
            <a:off x="5691932" y="3772056"/>
            <a:ext cx="270670" cy="216023"/>
          </a:xfrm>
          <a:prstGeom prst="octagon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FF000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6" name="Achteck 78"/>
          <p:cNvSpPr/>
          <p:nvPr/>
        </p:nvSpPr>
        <p:spPr>
          <a:xfrm>
            <a:off x="3593372" y="2521014"/>
            <a:ext cx="630634" cy="438749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18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Achteck 78"/>
          <p:cNvSpPr/>
          <p:nvPr/>
        </p:nvSpPr>
        <p:spPr>
          <a:xfrm>
            <a:off x="3402299" y="2203141"/>
            <a:ext cx="536615" cy="317873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19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0" name="Achteck 78"/>
          <p:cNvSpPr/>
          <p:nvPr/>
        </p:nvSpPr>
        <p:spPr>
          <a:xfrm>
            <a:off x="3263777" y="2920251"/>
            <a:ext cx="539160" cy="309687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22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1" name="Achteck 78"/>
          <p:cNvSpPr/>
          <p:nvPr/>
        </p:nvSpPr>
        <p:spPr>
          <a:xfrm>
            <a:off x="3100037" y="2526766"/>
            <a:ext cx="536615" cy="317873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20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" name="Achteck 78"/>
          <p:cNvSpPr/>
          <p:nvPr/>
        </p:nvSpPr>
        <p:spPr>
          <a:xfrm>
            <a:off x="2727161" y="2912065"/>
            <a:ext cx="536616" cy="317873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21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Achteck 78"/>
          <p:cNvSpPr/>
          <p:nvPr/>
        </p:nvSpPr>
        <p:spPr>
          <a:xfrm>
            <a:off x="2443387" y="3389257"/>
            <a:ext cx="536616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24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" name="Achteck 78"/>
          <p:cNvSpPr/>
          <p:nvPr/>
        </p:nvSpPr>
        <p:spPr>
          <a:xfrm>
            <a:off x="4551110" y="1307123"/>
            <a:ext cx="536616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15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7" name="Achteck 78"/>
          <p:cNvSpPr/>
          <p:nvPr/>
        </p:nvSpPr>
        <p:spPr>
          <a:xfrm>
            <a:off x="4960897" y="1849309"/>
            <a:ext cx="536616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2a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" name="Achteck 78"/>
          <p:cNvSpPr/>
          <p:nvPr/>
        </p:nvSpPr>
        <p:spPr>
          <a:xfrm>
            <a:off x="5848999" y="3821729"/>
            <a:ext cx="536615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25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410" name="Text Box 107"/>
          <p:cNvSpPr txBox="1">
            <a:spLocks noChangeArrowheads="1"/>
          </p:cNvSpPr>
          <p:nvPr/>
        </p:nvSpPr>
        <p:spPr bwMode="auto">
          <a:xfrm>
            <a:off x="7416800" y="1700213"/>
            <a:ext cx="1727200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000" dirty="0">
                <a:latin typeface="Calibri" pitchFamily="34" charset="0"/>
                <a:cs typeface="Arial" charset="0"/>
              </a:rPr>
              <a:t>15 – Bayer Michel</a:t>
            </a: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16 – Schießwagen </a:t>
            </a:r>
            <a:r>
              <a:rPr lang="de-DE" altLang="de-DE" sz="1000" dirty="0" err="1" smtClean="0">
                <a:latin typeface="Calibri" pitchFamily="34" charset="0"/>
                <a:cs typeface="Arial" charset="0"/>
              </a:rPr>
              <a:t>Roder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17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– 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Eichel Pfeile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18 – Wikinger</a:t>
            </a: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19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– 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Event-2-Rent</a:t>
            </a:r>
          </a:p>
          <a:p>
            <a:pPr>
              <a:spcBef>
                <a:spcPct val="50000"/>
              </a:spcBef>
            </a:pPr>
            <a:r>
              <a:rPr lang="de-DE" altLang="de-DE" sz="1000" dirty="0">
                <a:latin typeface="Calibri" pitchFamily="34" charset="0"/>
                <a:cs typeface="Arial" charset="0"/>
              </a:rPr>
              <a:t>20 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- Braun </a:t>
            </a:r>
            <a:r>
              <a:rPr lang="de-DE" altLang="de-DE" sz="1000" dirty="0" err="1">
                <a:latin typeface="Calibri" pitchFamily="34" charset="0"/>
                <a:cs typeface="Arial" charset="0"/>
              </a:rPr>
              <a:t>Creperie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21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– 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TSV</a:t>
            </a: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22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– Howard die Ente</a:t>
            </a: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23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– Nüsse aus aller Welt</a:t>
            </a: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24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– </a:t>
            </a:r>
            <a:r>
              <a:rPr lang="de-DE" altLang="de-DE" sz="1000" dirty="0" err="1">
                <a:latin typeface="Calibri" pitchFamily="34" charset="0"/>
                <a:cs typeface="Arial" charset="0"/>
              </a:rPr>
              <a:t>St.Valentin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25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–  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MHD</a:t>
            </a:r>
            <a:endParaRPr lang="de-DE" altLang="de-DE" sz="1000" dirty="0">
              <a:latin typeface="Calibri" pitchFamily="34" charset="0"/>
              <a:cs typeface="Arial" charset="0"/>
            </a:endParaRPr>
          </a:p>
        </p:txBody>
      </p:sp>
      <p:sp>
        <p:nvSpPr>
          <p:cNvPr id="13411" name="Text Box 108"/>
          <p:cNvSpPr txBox="1">
            <a:spLocks noChangeArrowheads="1"/>
          </p:cNvSpPr>
          <p:nvPr/>
        </p:nvSpPr>
        <p:spPr bwMode="auto">
          <a:xfrm>
            <a:off x="-108520" y="0"/>
            <a:ext cx="1584176" cy="3631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000" dirty="0">
                <a:latin typeface="Calibri" pitchFamily="34" charset="0"/>
                <a:cs typeface="Arial" charset="0"/>
              </a:rPr>
              <a:t>01 – 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Verein </a:t>
            </a:r>
            <a:r>
              <a:rPr lang="de-DE" altLang="de-DE" sz="1000" dirty="0" err="1" smtClean="0">
                <a:latin typeface="Calibri" pitchFamily="34" charset="0"/>
                <a:cs typeface="Arial" charset="0"/>
              </a:rPr>
              <a:t>Daxlander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 Straßenfest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>
                <a:latin typeface="Calibri" pitchFamily="34" charset="0"/>
                <a:cs typeface="Arial" charset="0"/>
              </a:rPr>
              <a:t>02 – 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Kirchengemeinde</a:t>
            </a:r>
          </a:p>
          <a:p>
            <a:pPr>
              <a:spcBef>
                <a:spcPct val="50000"/>
              </a:spcBef>
            </a:pPr>
            <a:r>
              <a:rPr lang="de-DE" altLang="de-DE" sz="1000" dirty="0">
                <a:latin typeface="Calibri" pitchFamily="34" charset="0"/>
                <a:cs typeface="Arial" charset="0"/>
              </a:rPr>
              <a:t>2a – Jugendmeile</a:t>
            </a: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03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– 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Kinderkarussell 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>
                <a:latin typeface="Calibri" pitchFamily="34" charset="0"/>
                <a:cs typeface="Arial" charset="0"/>
              </a:rPr>
              <a:t>04 – </a:t>
            </a:r>
            <a:r>
              <a:rPr lang="de-DE" altLang="de-DE" sz="1000" dirty="0" err="1" smtClean="0">
                <a:latin typeface="Calibri" pitchFamily="34" charset="0"/>
                <a:cs typeface="Arial" charset="0"/>
              </a:rPr>
              <a:t>d`Hahnegässler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>
                <a:latin typeface="Calibri" pitchFamily="34" charset="0"/>
                <a:cs typeface="Arial" charset="0"/>
              </a:rPr>
              <a:t>05 – Edelweiß</a:t>
            </a:r>
          </a:p>
          <a:p>
            <a:pPr>
              <a:spcBef>
                <a:spcPct val="50000"/>
              </a:spcBef>
            </a:pPr>
            <a:r>
              <a:rPr lang="de-DE" altLang="de-DE" sz="1000" dirty="0">
                <a:latin typeface="Calibri" pitchFamily="34" charset="0"/>
                <a:cs typeface="Arial" charset="0"/>
              </a:rPr>
              <a:t>06 – Musikverein</a:t>
            </a: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07 -  IG Spitzer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08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– 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DJK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09 – Fetscher </a:t>
            </a:r>
            <a:r>
              <a:rPr lang="de-DE" altLang="de-DE" sz="1000" dirty="0" err="1" smtClean="0">
                <a:latin typeface="Calibri" pitchFamily="34" charset="0"/>
                <a:cs typeface="Arial" charset="0"/>
              </a:rPr>
              <a:t>Süsswaren</a:t>
            </a:r>
            <a:endParaRPr lang="de-DE" altLang="de-DE" sz="1000" dirty="0" smtClean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10 - HOD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11–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FVD/FC </a:t>
            </a:r>
            <a:r>
              <a:rPr lang="de-DE" altLang="de-DE" sz="1000" dirty="0" err="1">
                <a:latin typeface="Calibri" pitchFamily="34" charset="0"/>
                <a:cs typeface="Arial" charset="0"/>
              </a:rPr>
              <a:t>Espanol</a:t>
            </a:r>
            <a:endParaRPr lang="de-DE" altLang="de-DE" sz="1000" dirty="0"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12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– SPD</a:t>
            </a: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13 </a:t>
            </a:r>
            <a:r>
              <a:rPr lang="de-DE" altLang="de-DE" sz="1000" dirty="0">
                <a:latin typeface="Calibri" pitchFamily="34" charset="0"/>
                <a:cs typeface="Arial" charset="0"/>
              </a:rPr>
              <a:t>- Getränkemarkt </a:t>
            </a:r>
            <a:r>
              <a:rPr lang="de-DE" altLang="de-DE" sz="1000" dirty="0" err="1">
                <a:latin typeface="Calibri" pitchFamily="34" charset="0"/>
                <a:cs typeface="Arial" charset="0"/>
              </a:rPr>
              <a:t>Daxl</a:t>
            </a:r>
            <a:r>
              <a:rPr lang="de-DE" altLang="de-DE" sz="1000" dirty="0" smtClean="0">
                <a:latin typeface="Calibri" pitchFamily="34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de-DE" altLang="de-DE" sz="1000" dirty="0" smtClean="0">
                <a:latin typeface="Calibri" pitchFamily="34" charset="0"/>
                <a:cs typeface="Arial" charset="0"/>
              </a:rPr>
              <a:t>14 – Eichel Imbiss</a:t>
            </a:r>
            <a:endParaRPr lang="de-DE" altLang="de-DE" sz="1000" dirty="0">
              <a:latin typeface="Calibri" pitchFamily="34" charset="0"/>
              <a:cs typeface="Arial" charset="0"/>
            </a:endParaRPr>
          </a:p>
        </p:txBody>
      </p:sp>
      <p:sp>
        <p:nvSpPr>
          <p:cNvPr id="45" name="Achteck 44"/>
          <p:cNvSpPr/>
          <p:nvPr/>
        </p:nvSpPr>
        <p:spPr>
          <a:xfrm>
            <a:off x="7134493" y="236352"/>
            <a:ext cx="536614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" name="Achteck 78"/>
          <p:cNvSpPr/>
          <p:nvPr/>
        </p:nvSpPr>
        <p:spPr>
          <a:xfrm>
            <a:off x="2893288" y="3251104"/>
            <a:ext cx="536615" cy="297089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23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0" name="Achteck 49"/>
          <p:cNvSpPr/>
          <p:nvPr/>
        </p:nvSpPr>
        <p:spPr>
          <a:xfrm>
            <a:off x="6717971" y="367824"/>
            <a:ext cx="536615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09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Achteck 49"/>
          <p:cNvSpPr/>
          <p:nvPr/>
        </p:nvSpPr>
        <p:spPr>
          <a:xfrm>
            <a:off x="6305550" y="367825"/>
            <a:ext cx="557172" cy="317872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Arial Black" pitchFamily="34" charset="0"/>
              </a:rPr>
              <a:t>07</a:t>
            </a:r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de-DE" sz="1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3" name="Achteck 78"/>
          <p:cNvSpPr/>
          <p:nvPr/>
        </p:nvSpPr>
        <p:spPr>
          <a:xfrm>
            <a:off x="5072056" y="1434955"/>
            <a:ext cx="536615" cy="317873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01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5" name="Achteck 78"/>
          <p:cNvSpPr/>
          <p:nvPr/>
        </p:nvSpPr>
        <p:spPr>
          <a:xfrm>
            <a:off x="3908689" y="2094487"/>
            <a:ext cx="536615" cy="317873"/>
          </a:xfrm>
          <a:prstGeom prst="octagon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0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17</a:t>
            </a:r>
            <a:endParaRPr lang="de-DE" altLang="de-DE" sz="1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Bildschirmpräsentation (4:3)</PresentationFormat>
  <Paragraphs>59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Ogges</dc:creator>
  <cp:lastModifiedBy>BF83, Susanne Ockenfuss</cp:lastModifiedBy>
  <cp:revision>22</cp:revision>
  <cp:lastPrinted>2016-04-27T07:34:56Z</cp:lastPrinted>
  <dcterms:created xsi:type="dcterms:W3CDTF">2014-04-02T17:54:45Z</dcterms:created>
  <dcterms:modified xsi:type="dcterms:W3CDTF">2016-05-06T11:23:16Z</dcterms:modified>
</cp:coreProperties>
</file>